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68" r:id="rId7"/>
    <p:sldId id="272" r:id="rId8"/>
    <p:sldId id="273" r:id="rId9"/>
    <p:sldId id="274" r:id="rId10"/>
    <p:sldId id="275" r:id="rId11"/>
    <p:sldId id="258" r:id="rId12"/>
    <p:sldId id="259" r:id="rId13"/>
    <p:sldId id="270" r:id="rId14"/>
    <p:sldId id="267" r:id="rId15"/>
    <p:sldId id="271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102" d="100"/>
          <a:sy n="102" d="100"/>
        </p:scale>
        <p:origin x="7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07.03.2022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07.03.2022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10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A7F0-0010-4FE2-8C0A-D8BC7D32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D2BD-6663-4F4B-8AF0-ADB6521524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D5BBC-697C-4795-BEC8-243A6CAAE8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889FE-1991-4C1D-8FBF-C9E33F42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41343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the tensile of the 6 bolts </a:t>
            </a:r>
            <a:r>
              <a:rPr lang="en-US"/>
              <a:t>with sensors</a:t>
            </a:r>
          </a:p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</a:t>
            </a:r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r>
              <a:rPr lang="en-US" dirty="0"/>
              <a:t>Updating the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Elevators</a:t>
            </a:r>
          </a:p>
          <a:p>
            <a:pPr lvl="1"/>
            <a:r>
              <a:rPr lang="nb-NO" dirty="0" err="1"/>
              <a:t>Cars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183</TotalTime>
  <Words>62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Pål Stian Bendiksen</cp:lastModifiedBy>
  <cp:revision>23</cp:revision>
  <dcterms:created xsi:type="dcterms:W3CDTF">2021-12-03T11:13:40Z</dcterms:created>
  <dcterms:modified xsi:type="dcterms:W3CDTF">2022-03-07T12:47:40Z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